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6C9"/>
    <a:srgbClr val="008000"/>
    <a:srgbClr val="00ECEF"/>
    <a:srgbClr val="01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 autoAdjust="0"/>
    <p:restoredTop sz="94660"/>
  </p:normalViewPr>
  <p:slideViewPr>
    <p:cSldViewPr snapToGrid="0">
      <p:cViewPr>
        <p:scale>
          <a:sx n="95" d="100"/>
          <a:sy n="95" d="100"/>
        </p:scale>
        <p:origin x="120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th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3592" y="395536"/>
            <a:ext cx="10198364" cy="3587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58352" y="2602380"/>
            <a:ext cx="1575547" cy="76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10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2"/>
          <p:cNvCxnSpPr/>
          <p:nvPr/>
        </p:nvCxnSpPr>
        <p:spPr>
          <a:xfrm>
            <a:off x="238897" y="5718520"/>
            <a:ext cx="118469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53728" y="5870046"/>
            <a:ext cx="117321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en-US" sz="1800" b="1" baseline="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de-DE"/>
            </a:lvl5pPr>
          </a:lstStyle>
          <a:p>
            <a:pPr marL="0" lvl="0"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Aufgaben</a:t>
            </a:r>
            <a:r>
              <a:rPr lang="en-US" dirty="0" smtClean="0"/>
              <a:t>										</a:t>
            </a:r>
          </a:p>
        </p:txBody>
      </p:sp>
    </p:spTree>
    <p:extLst>
      <p:ext uri="{BB962C8B-B14F-4D97-AF65-F5344CB8AC3E}">
        <p14:creationId xmlns:p14="http://schemas.microsoft.com/office/powerpoint/2010/main" val="648611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/>
        </p:nvSpPr>
        <p:spPr>
          <a:xfrm>
            <a:off x="11424632" y="6572775"/>
            <a:ext cx="63782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3B9BC4-30BC-4399-9BFE-1C5E7CA4881A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211956" y="126958"/>
            <a:ext cx="764704" cy="2617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88640" y="142246"/>
            <a:ext cx="969110" cy="253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184055" y="107839"/>
            <a:ext cx="798647" cy="38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6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/>
          <p:cNvSpPr txBox="1"/>
          <p:nvPr/>
        </p:nvSpPr>
        <p:spPr>
          <a:xfrm>
            <a:off x="5054226" y="5044353"/>
            <a:ext cx="591164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smtClean="0"/>
              <a:t>Ein Virtual Reality Workshop mit dem </a:t>
            </a:r>
            <a:r>
              <a:rPr lang="de-DE" dirty="0" err="1" smtClean="0"/>
              <a:t>Cardbaord</a:t>
            </a:r>
            <a:endParaRPr lang="de-DE" dirty="0" smtClean="0"/>
          </a:p>
          <a:p>
            <a:pPr algn="r"/>
            <a:r>
              <a:rPr lang="de-DE" dirty="0" smtClean="0"/>
              <a:t>für Kinder</a:t>
            </a:r>
          </a:p>
          <a:p>
            <a:pPr algn="r"/>
            <a:r>
              <a:rPr lang="de-DE" sz="1100" dirty="0" smtClean="0"/>
              <a:t>basierend auf dem </a:t>
            </a:r>
            <a:r>
              <a:rPr lang="de-DE" sz="1100" dirty="0" err="1" smtClean="0"/>
              <a:t>Maze</a:t>
            </a:r>
            <a:r>
              <a:rPr lang="de-DE" sz="1100" dirty="0" smtClean="0"/>
              <a:t> VR der Devoxx4Kids </a:t>
            </a:r>
            <a:r>
              <a:rPr lang="de-DE" sz="1100" dirty="0" err="1" smtClean="0"/>
              <a:t>Kalrsruhe</a:t>
            </a:r>
            <a:endParaRPr lang="de-DE" sz="11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69893" y="3559175"/>
            <a:ext cx="3884333" cy="247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26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Das Koordination-System</a:t>
            </a:r>
            <a:endParaRPr lang="de-DE" dirty="0"/>
          </a:p>
        </p:txBody>
      </p:sp>
      <p:sp>
        <p:nvSpPr>
          <p:cNvPr id="35" name="Content Placeholder 34"/>
          <p:cNvSpPr>
            <a:spLocks noGrp="1"/>
          </p:cNvSpPr>
          <p:nvPr>
            <p:ph sz="quarter" idx="10"/>
          </p:nvPr>
        </p:nvSpPr>
        <p:spPr>
          <a:xfrm>
            <a:off x="353728" y="5870046"/>
            <a:ext cx="11732157" cy="590931"/>
          </a:xfrm>
        </p:spPr>
        <p:txBody>
          <a:bodyPr/>
          <a:lstStyle/>
          <a:p>
            <a:r>
              <a:rPr lang="de-DE" dirty="0"/>
              <a:t>Aufgabe: Versucht, ein paar Wände richtig zu beschreiben. Ihr benötigt immer die Ecke (x= und </a:t>
            </a:r>
            <a:r>
              <a:rPr lang="de-DE" dirty="0" err="1"/>
              <a:t>z</a:t>
            </a:r>
            <a:r>
              <a:rPr lang="de-DE" dirty="0"/>
              <a:t>=) und die Wand selbst (</a:t>
            </a:r>
            <a:r>
              <a:rPr lang="de-DE" dirty="0" err="1"/>
              <a:t>left</a:t>
            </a:r>
            <a:r>
              <a:rPr lang="de-DE" dirty="0"/>
              <a:t>, </a:t>
            </a:r>
            <a:r>
              <a:rPr lang="de-DE" dirty="0" err="1"/>
              <a:t>right</a:t>
            </a:r>
            <a:r>
              <a:rPr lang="de-DE" dirty="0"/>
              <a:t>, front, back</a:t>
            </a:r>
            <a:r>
              <a:rPr lang="de-DE" dirty="0" smtClean="0"/>
              <a:t>)</a:t>
            </a:r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992" y="766481"/>
            <a:ext cx="4051337" cy="407445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56586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733421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432665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11614" y="5153585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accent2"/>
                </a:solidFill>
              </a:rPr>
              <a:t>z</a:t>
            </a:r>
            <a:r>
              <a:rPr lang="de-DE" b="1" dirty="0" smtClean="0">
                <a:solidFill>
                  <a:schemeClr val="accent2"/>
                </a:solidFill>
              </a:rPr>
              <a:t>=1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94850" y="5153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2</a:t>
            </a:r>
            <a:endParaRPr lang="de-DE" dirty="0"/>
          </a:p>
        </p:txBody>
      </p:sp>
      <p:sp>
        <p:nvSpPr>
          <p:cNvPr id="13" name="TextBox 12"/>
          <p:cNvSpPr txBox="1"/>
          <p:nvPr/>
        </p:nvSpPr>
        <p:spPr>
          <a:xfrm>
            <a:off x="3281822" y="5153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15" name="TextBox 14"/>
          <p:cNvSpPr txBox="1"/>
          <p:nvPr/>
        </p:nvSpPr>
        <p:spPr>
          <a:xfrm>
            <a:off x="157322" y="3530974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x</a:t>
            </a:r>
            <a:r>
              <a:rPr lang="de-DE" smtClean="0"/>
              <a:t>=1</a:t>
            </a:r>
            <a:endParaRPr lang="de-DE" dirty="0"/>
          </a:p>
        </p:txBody>
      </p:sp>
      <p:sp>
        <p:nvSpPr>
          <p:cNvPr id="16" name="TextBox 15"/>
          <p:cNvSpPr txBox="1"/>
          <p:nvPr/>
        </p:nvSpPr>
        <p:spPr>
          <a:xfrm>
            <a:off x="161805" y="4180913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x=0</a:t>
            </a:r>
            <a:endParaRPr lang="de-DE" dirty="0"/>
          </a:p>
        </p:txBody>
      </p:sp>
      <p:sp>
        <p:nvSpPr>
          <p:cNvPr id="17" name="TextBox 16"/>
          <p:cNvSpPr txBox="1"/>
          <p:nvPr/>
        </p:nvSpPr>
        <p:spPr>
          <a:xfrm>
            <a:off x="1149401" y="5186740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z</a:t>
            </a:r>
            <a:r>
              <a:rPr lang="de-DE" dirty="0" smtClean="0"/>
              <a:t>=0</a:t>
            </a:r>
            <a:endParaRPr lang="de-DE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1403637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 flipV="1">
            <a:off x="909134" y="4190764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rot="5400000" flipV="1">
            <a:off x="909134" y="3554039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5400000" flipV="1">
            <a:off x="909134" y="287272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rot="5400000" flipV="1">
            <a:off x="909134" y="2191403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42582" y="2836673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accent2"/>
                </a:solidFill>
              </a:rPr>
              <a:t>x=2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7322" y="2174826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x=3</a:t>
            </a:r>
            <a:endParaRPr lang="de-DE" dirty="0"/>
          </a:p>
        </p:txBody>
      </p:sp>
      <p:sp>
        <p:nvSpPr>
          <p:cNvPr id="28" name="Oval 27"/>
          <p:cNvSpPr/>
          <p:nvPr/>
        </p:nvSpPr>
        <p:spPr>
          <a:xfrm>
            <a:off x="2005338" y="2818977"/>
            <a:ext cx="255494" cy="249670"/>
          </a:xfrm>
          <a:prstGeom prst="ellipse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tangle 28"/>
          <p:cNvSpPr/>
          <p:nvPr/>
        </p:nvSpPr>
        <p:spPr>
          <a:xfrm>
            <a:off x="2056586" y="2359492"/>
            <a:ext cx="676835" cy="66184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Box 29"/>
          <p:cNvSpPr txBox="1"/>
          <p:nvPr/>
        </p:nvSpPr>
        <p:spPr>
          <a:xfrm>
            <a:off x="5809129" y="1183341"/>
            <a:ext cx="591670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dirty="0" smtClean="0"/>
              <a:t>Eine Wand liegt immer auf der Grenze eines Quadrates. Wir stellen uns also vor, wir stehen auf diesem Quadrat.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Die Position eines Quadrates gibt man durch seine linke untere Ecke an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Dann sagt man noch, welche Wand man auf dem Quadrat setzen möchte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b="1" dirty="0" err="1" smtClean="0">
                <a:solidFill>
                  <a:srgbClr val="FF0000"/>
                </a:solidFill>
              </a:rPr>
              <a:t>left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smtClean="0"/>
              <a:t>= links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b="1" dirty="0" err="1" smtClean="0">
                <a:solidFill>
                  <a:srgbClr val="00ECEF"/>
                </a:solidFill>
              </a:rPr>
              <a:t>right</a:t>
            </a:r>
            <a:r>
              <a:rPr lang="de-DE" dirty="0" smtClean="0">
                <a:solidFill>
                  <a:srgbClr val="00ECEF"/>
                </a:solidFill>
              </a:rPr>
              <a:t> </a:t>
            </a:r>
            <a:r>
              <a:rPr lang="de-DE" dirty="0" smtClean="0"/>
              <a:t>= rechts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b="1" dirty="0" smtClean="0">
                <a:solidFill>
                  <a:srgbClr val="008000"/>
                </a:solidFill>
              </a:rPr>
              <a:t>back</a:t>
            </a:r>
            <a:r>
              <a:rPr lang="de-DE" dirty="0" smtClean="0"/>
              <a:t> = hinten (also hinter mir)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b="1" dirty="0" smtClean="0">
                <a:solidFill>
                  <a:srgbClr val="FFC000"/>
                </a:solidFill>
              </a:rPr>
              <a:t>front</a:t>
            </a:r>
            <a:r>
              <a:rPr lang="de-DE" dirty="0" smtClean="0"/>
              <a:t> = vorne (also vor mir)</a:t>
            </a:r>
          </a:p>
          <a:p>
            <a:pPr marL="285750" indent="-285750">
              <a:buFont typeface="Arial" charset="0"/>
              <a:buChar char="•"/>
            </a:pPr>
            <a:endParaRPr lang="de-DE" dirty="0"/>
          </a:p>
        </p:txBody>
      </p:sp>
      <p:sp>
        <p:nvSpPr>
          <p:cNvPr id="31" name="Oval 30"/>
          <p:cNvSpPr/>
          <p:nvPr/>
        </p:nvSpPr>
        <p:spPr>
          <a:xfrm>
            <a:off x="7603797" y="2076885"/>
            <a:ext cx="255494" cy="249670"/>
          </a:xfrm>
          <a:prstGeom prst="ellipse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136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Wir erstellen unseren Irrgarten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52982" y="5761290"/>
            <a:ext cx="11732157" cy="1096710"/>
          </a:xfrm>
        </p:spPr>
        <p:txBody>
          <a:bodyPr/>
          <a:lstStyle/>
          <a:p>
            <a:r>
              <a:rPr lang="de-DE" dirty="0" smtClean="0"/>
              <a:t>Achte darauf, dass am Ende immer ein Semikolon steht. </a:t>
            </a:r>
          </a:p>
          <a:p>
            <a:r>
              <a:rPr lang="de-DE" dirty="0" smtClean="0"/>
              <a:t>Setze die Brille auf und schaue dir den Raum an. Dein Mentor hilft dir dabei</a:t>
            </a:r>
          </a:p>
          <a:p>
            <a:r>
              <a:rPr lang="de-DE" dirty="0" smtClean="0"/>
              <a:t>Probiere einen Raum, der viel größer 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884" y="828555"/>
            <a:ext cx="5876364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Zunächst wollen wir unseren Raum für das Labyrinth bauen. Dieser Raum hat automatisch schon Wände außen herum.</a:t>
            </a:r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Tipp: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FF0000"/>
                </a:solidFill>
              </a:rPr>
              <a:t>Maze</a:t>
            </a:r>
            <a:r>
              <a:rPr lang="de-DE" sz="1600" dirty="0" smtClean="0"/>
              <a:t>  = Irrgarten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00B050"/>
                </a:solidFill>
              </a:rPr>
              <a:t>create</a:t>
            </a:r>
            <a:r>
              <a:rPr lang="de-DE" sz="1600" dirty="0" smtClean="0">
                <a:solidFill>
                  <a:srgbClr val="00B050"/>
                </a:solidFill>
              </a:rPr>
              <a:t> </a:t>
            </a:r>
            <a:r>
              <a:rPr lang="de-DE" sz="1600" dirty="0" smtClean="0"/>
              <a:t>= erstellen / bauen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chemeClr val="accent2">
                    <a:lumMod val="75000"/>
                  </a:schemeClr>
                </a:solidFill>
              </a:rPr>
              <a:t>length</a:t>
            </a:r>
            <a:r>
              <a:rPr lang="de-DE" sz="1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de-DE" sz="1600" dirty="0" smtClean="0"/>
              <a:t>= Länge 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00B0F0"/>
                </a:solidFill>
              </a:rPr>
              <a:t>width</a:t>
            </a:r>
            <a:r>
              <a:rPr lang="de-DE" sz="1600" dirty="0" smtClean="0"/>
              <a:t>  = Breite </a:t>
            </a:r>
          </a:p>
          <a:p>
            <a:pPr marL="742950" lvl="1" indent="-285750">
              <a:buFont typeface="Arial" charset="0"/>
              <a:buChar char="•"/>
            </a:pPr>
            <a:endParaRPr lang="de-DE" sz="1600" dirty="0"/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Und das Erstellen des Labyrinthes funktioniert so</a:t>
            </a:r>
          </a:p>
          <a:p>
            <a:endParaRPr lang="de-DE" sz="1600" dirty="0"/>
          </a:p>
          <a:p>
            <a:pPr marL="627063"/>
            <a:r>
              <a:rPr lang="de-DE" sz="1600" b="1" i="1" dirty="0" err="1" smtClean="0">
                <a:solidFill>
                  <a:srgbClr val="7030A0"/>
                </a:solidFill>
              </a:rPr>
              <a:t>var</a:t>
            </a:r>
            <a:r>
              <a:rPr lang="de-DE" sz="1600" b="1" i="1" dirty="0" smtClean="0">
                <a:solidFill>
                  <a:srgbClr val="7030A0"/>
                </a:solidFill>
              </a:rPr>
              <a:t> </a:t>
            </a:r>
            <a:r>
              <a:rPr lang="de-DE" sz="1600" b="1" i="1" dirty="0" err="1" smtClean="0">
                <a:solidFill>
                  <a:srgbClr val="7030A0"/>
                </a:solidFill>
              </a:rPr>
              <a:t>irrgarten</a:t>
            </a:r>
            <a:r>
              <a:rPr lang="de-DE" sz="1600" b="1" i="1" dirty="0" smtClean="0">
                <a:solidFill>
                  <a:srgbClr val="7030A0"/>
                </a:solidFill>
              </a:rPr>
              <a:t> </a:t>
            </a:r>
            <a:r>
              <a:rPr lang="de-DE" sz="1600" dirty="0" smtClean="0"/>
              <a:t>= </a:t>
            </a:r>
            <a:r>
              <a:rPr lang="de-DE" sz="1600" b="1" dirty="0" err="1">
                <a:solidFill>
                  <a:srgbClr val="FF0000"/>
                </a:solidFill>
              </a:rPr>
              <a:t>Maze</a:t>
            </a:r>
            <a:r>
              <a:rPr lang="de-DE" sz="1600" b="1" dirty="0" err="1"/>
              <a:t>.</a:t>
            </a:r>
            <a:r>
              <a:rPr lang="de-DE" sz="1600" b="1" dirty="0" err="1">
                <a:solidFill>
                  <a:srgbClr val="00B050"/>
                </a:solidFill>
              </a:rPr>
              <a:t>create</a:t>
            </a:r>
            <a:r>
              <a:rPr lang="de-DE" sz="1600" dirty="0"/>
              <a:t> </a:t>
            </a:r>
            <a:r>
              <a:rPr lang="de-DE" sz="1600" dirty="0" smtClean="0"/>
              <a:t>(        </a:t>
            </a:r>
          </a:p>
          <a:p>
            <a:pPr marL="627063"/>
            <a:r>
              <a:rPr lang="de-DE" sz="1600" dirty="0"/>
              <a:t> </a:t>
            </a:r>
            <a:r>
              <a:rPr lang="de-DE" sz="1600" dirty="0" smtClean="0"/>
              <a:t>      { </a:t>
            </a:r>
          </a:p>
          <a:p>
            <a:pPr marL="627063"/>
            <a:r>
              <a:rPr lang="de-DE" sz="1600" dirty="0"/>
              <a:t> </a:t>
            </a:r>
            <a:r>
              <a:rPr lang="de-DE" sz="1600" dirty="0" smtClean="0"/>
              <a:t>         </a:t>
            </a:r>
            <a:r>
              <a:rPr lang="de-DE" sz="1600" b="1" dirty="0" err="1" smtClean="0">
                <a:solidFill>
                  <a:schemeClr val="accent2">
                    <a:lumMod val="75000"/>
                  </a:schemeClr>
                </a:solidFill>
              </a:rPr>
              <a:t>length</a:t>
            </a:r>
            <a:r>
              <a:rPr lang="de-DE" sz="1600" dirty="0" smtClean="0"/>
              <a:t>: </a:t>
            </a:r>
            <a:r>
              <a:rPr lang="de-DE" sz="1600" dirty="0"/>
              <a:t>10,</a:t>
            </a:r>
            <a:br>
              <a:rPr lang="de-DE" sz="1600" dirty="0"/>
            </a:br>
            <a:r>
              <a:rPr lang="de-DE" sz="1600" dirty="0" smtClean="0"/>
              <a:t>          </a:t>
            </a:r>
            <a:r>
              <a:rPr lang="de-DE" sz="1600" b="1" dirty="0" err="1" smtClean="0">
                <a:solidFill>
                  <a:srgbClr val="00B0F0"/>
                </a:solidFill>
              </a:rPr>
              <a:t>width</a:t>
            </a:r>
            <a:r>
              <a:rPr lang="de-DE" sz="1600" dirty="0" smtClean="0">
                <a:solidFill>
                  <a:srgbClr val="00B0F0"/>
                </a:solidFill>
              </a:rPr>
              <a:t> </a:t>
            </a:r>
            <a:r>
              <a:rPr lang="de-DE" sz="1600" dirty="0"/>
              <a:t>: 10 </a:t>
            </a:r>
            <a:endParaRPr lang="de-DE" sz="1600" dirty="0"/>
          </a:p>
          <a:p>
            <a:pPr marL="627063"/>
            <a:r>
              <a:rPr lang="de-DE" sz="1600" dirty="0" smtClean="0"/>
              <a:t>      }</a:t>
            </a:r>
          </a:p>
          <a:p>
            <a:pPr marL="627063"/>
            <a:r>
              <a:rPr lang="de-DE" sz="1600" dirty="0" smtClean="0"/>
              <a:t>);</a:t>
            </a:r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Damit wir mit dem Irrgarten weiter verwenden können, merken wir uns ihn in der </a:t>
            </a:r>
            <a:r>
              <a:rPr lang="de-DE" sz="1600" i="1" dirty="0" smtClean="0"/>
              <a:t>Variable (</a:t>
            </a:r>
            <a:r>
              <a:rPr lang="de-DE" sz="1600" b="1" i="1" dirty="0" err="1" smtClean="0">
                <a:solidFill>
                  <a:srgbClr val="7030A0"/>
                </a:solidFill>
              </a:rPr>
              <a:t>var</a:t>
            </a:r>
            <a:r>
              <a:rPr lang="de-DE" sz="1600" b="1" i="1" dirty="0" smtClean="0">
                <a:solidFill>
                  <a:srgbClr val="7030A0"/>
                </a:solidFill>
              </a:rPr>
              <a:t>) </a:t>
            </a:r>
            <a:r>
              <a:rPr lang="de-DE" sz="1600" b="1" i="1" dirty="0" err="1" smtClean="0">
                <a:solidFill>
                  <a:srgbClr val="7030A0"/>
                </a:solidFill>
              </a:rPr>
              <a:t>irrgarten</a:t>
            </a:r>
            <a:r>
              <a:rPr lang="de-DE" sz="1600" b="1" dirty="0" smtClean="0">
                <a:solidFill>
                  <a:srgbClr val="7030A0"/>
                </a:solidFill>
              </a:rPr>
              <a:t>.</a:t>
            </a:r>
            <a:endParaRPr lang="de-DE" sz="1600" dirty="0"/>
          </a:p>
          <a:p>
            <a:pPr marL="627063"/>
            <a:endParaRPr lang="de-DE" sz="16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6741461" y="828555"/>
            <a:ext cx="509195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Jetzt müssen wir noch unseren </a:t>
            </a:r>
            <a:r>
              <a:rPr lang="de-DE" sz="1600" b="1" dirty="0">
                <a:solidFill>
                  <a:srgbClr val="FF0000"/>
                </a:solidFill>
              </a:rPr>
              <a:t>Player </a:t>
            </a:r>
            <a:r>
              <a:rPr lang="de-DE" sz="1600" dirty="0" smtClean="0"/>
              <a:t>(= Spieler) erstellen und lassen ihn an der Position 0,0 starten. Den Spieler merken wir uns wieder in der </a:t>
            </a:r>
            <a:r>
              <a:rPr lang="de-DE" sz="1600" b="1" i="1" dirty="0">
                <a:solidFill>
                  <a:srgbClr val="FF36C9"/>
                </a:solidFill>
              </a:rPr>
              <a:t>Variable “</a:t>
            </a:r>
            <a:r>
              <a:rPr lang="de-DE" sz="1600" b="1" i="1" dirty="0" err="1">
                <a:solidFill>
                  <a:srgbClr val="FF36C9"/>
                </a:solidFill>
              </a:rPr>
              <a:t>spieler</a:t>
            </a:r>
            <a:r>
              <a:rPr lang="de-DE" sz="1600" b="1" i="1" dirty="0">
                <a:solidFill>
                  <a:srgbClr val="FF36C9"/>
                </a:solidFill>
              </a:rPr>
              <a:t>“.</a:t>
            </a:r>
          </a:p>
          <a:p>
            <a:endParaRPr lang="de-DE" sz="1600" dirty="0"/>
          </a:p>
          <a:p>
            <a:pPr lvl="1"/>
            <a:r>
              <a:rPr lang="de-DE" sz="1600" b="1" dirty="0" err="1" smtClean="0"/>
              <a:t>var</a:t>
            </a:r>
            <a:r>
              <a:rPr lang="de-DE" sz="1600" b="1" dirty="0" smtClean="0"/>
              <a:t> </a:t>
            </a:r>
            <a:r>
              <a:rPr lang="de-DE" sz="1600" b="1" i="1" dirty="0" err="1">
                <a:solidFill>
                  <a:srgbClr val="FF36C9"/>
                </a:solidFill>
              </a:rPr>
              <a:t>spieler</a:t>
            </a:r>
            <a:r>
              <a:rPr lang="de-DE" sz="1600" b="1" dirty="0" smtClean="0">
                <a:solidFill>
                  <a:srgbClr val="FF36C9"/>
                </a:solidFill>
              </a:rPr>
              <a:t> </a:t>
            </a:r>
            <a:r>
              <a:rPr lang="de-DE" sz="1600" b="1" dirty="0" smtClean="0"/>
              <a:t>= </a:t>
            </a:r>
            <a:r>
              <a:rPr lang="de-DE" sz="1600" b="1" dirty="0" err="1" smtClean="0">
                <a:solidFill>
                  <a:srgbClr val="FF0000"/>
                </a:solidFill>
              </a:rPr>
              <a:t>Player.</a:t>
            </a:r>
            <a:r>
              <a:rPr lang="de-DE" sz="1600" b="1" dirty="0" err="1" smtClean="0"/>
              <a:t>create</a:t>
            </a:r>
            <a:r>
              <a:rPr lang="de-DE" sz="1600" b="1" dirty="0" smtClean="0"/>
              <a:t> (</a:t>
            </a:r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 { </a:t>
            </a:r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   </a:t>
            </a:r>
            <a:r>
              <a:rPr lang="de-DE" sz="1600" b="1" dirty="0" err="1" smtClean="0"/>
              <a:t>name</a:t>
            </a:r>
            <a:r>
              <a:rPr lang="de-DE" sz="1600" b="1" dirty="0"/>
              <a:t>: '</a:t>
            </a:r>
            <a:r>
              <a:rPr lang="de-DE" sz="1600" b="1" dirty="0" smtClean="0"/>
              <a:t>Mein Name', </a:t>
            </a:r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    </a:t>
            </a:r>
            <a:r>
              <a:rPr lang="de-DE" sz="1600" b="1" dirty="0" err="1" smtClean="0"/>
              <a:t>start</a:t>
            </a:r>
            <a:r>
              <a:rPr lang="de-DE" sz="1600" b="1" dirty="0"/>
              <a:t>: { x: 0, </a:t>
            </a:r>
            <a:r>
              <a:rPr lang="de-DE" sz="1600" b="1" dirty="0" err="1"/>
              <a:t>z</a:t>
            </a:r>
            <a:r>
              <a:rPr lang="de-DE" sz="1600" b="1" dirty="0"/>
              <a:t>: 0 } </a:t>
            </a:r>
            <a:endParaRPr lang="de-DE" sz="1600" b="1" dirty="0" smtClean="0"/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}</a:t>
            </a:r>
          </a:p>
          <a:p>
            <a:pPr lvl="1"/>
            <a:r>
              <a:rPr lang="de-DE" sz="1600" b="1" dirty="0" smtClean="0"/>
              <a:t> );</a:t>
            </a:r>
          </a:p>
          <a:p>
            <a:pPr marL="285750" indent="-285750">
              <a:buFont typeface="Arial" charset="0"/>
              <a:buChar char="•"/>
            </a:pPr>
            <a:endParaRPr lang="de-DE" sz="1600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Und nun müssen wir den Spieler auch noch dem Irrgarten hinzufügen (</a:t>
            </a:r>
            <a:r>
              <a:rPr lang="de-DE" sz="1600" dirty="0" err="1" smtClean="0"/>
              <a:t>add</a:t>
            </a:r>
            <a:r>
              <a:rPr lang="de-DE" sz="1600" dirty="0" smtClean="0"/>
              <a:t> Player = addiere Spieler, also „füge Spieler hinzu“)</a:t>
            </a:r>
          </a:p>
          <a:p>
            <a:pPr marL="285750" indent="-285750">
              <a:buFont typeface="Arial" charset="0"/>
              <a:buChar char="•"/>
            </a:pPr>
            <a:endParaRPr lang="de-DE" sz="1600" dirty="0"/>
          </a:p>
          <a:p>
            <a:r>
              <a:rPr lang="de-DE" sz="1600" dirty="0" smtClean="0"/>
              <a:t>	</a:t>
            </a:r>
            <a:r>
              <a:rPr lang="de-DE" sz="1600" b="1" i="1" dirty="0" err="1">
                <a:solidFill>
                  <a:srgbClr val="7030A0"/>
                </a:solidFill>
              </a:rPr>
              <a:t>irrgarten</a:t>
            </a:r>
            <a:r>
              <a:rPr lang="de-DE" sz="1600" b="1" dirty="0" err="1" smtClean="0"/>
              <a:t>.addPlayer</a:t>
            </a:r>
            <a:r>
              <a:rPr lang="de-DE" sz="1600" b="1" dirty="0" smtClean="0"/>
              <a:t> (</a:t>
            </a:r>
            <a:r>
              <a:rPr lang="de-DE" sz="1600" b="1" i="1" dirty="0" err="1">
                <a:solidFill>
                  <a:srgbClr val="FF36C9"/>
                </a:solidFill>
              </a:rPr>
              <a:t>spieler</a:t>
            </a:r>
            <a:r>
              <a:rPr lang="de-DE" sz="1600" b="1" dirty="0" smtClean="0"/>
              <a:t>)</a:t>
            </a:r>
            <a:r>
              <a:rPr lang="de-DE" sz="1600" dirty="0" smtClean="0"/>
              <a:t> ;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6414248" y="828555"/>
            <a:ext cx="0" cy="46578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083089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8640D2A1-76E3-44BD-8C1F-9DEAC01747EB}" vid="{27DF75AE-9E82-4101-B76E-5B83E61650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8343</TotalTime>
  <Words>308</Words>
  <Application>Microsoft Macintosh PowerPoint</Application>
  <PresentationFormat>Widescreen</PresentationFormat>
  <Paragraphs>51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Design1</vt:lpstr>
      <vt:lpstr>PowerPoint Presentation</vt:lpstr>
      <vt:lpstr>Das Koordination-System</vt:lpstr>
      <vt:lpstr>Wir erstellen unseren Irrgarten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</dc:creator>
  <cp:lastModifiedBy>Stefan Höhn</cp:lastModifiedBy>
  <cp:revision>103</cp:revision>
  <dcterms:created xsi:type="dcterms:W3CDTF">2016-08-27T09:01:45Z</dcterms:created>
  <dcterms:modified xsi:type="dcterms:W3CDTF">2016-10-03T09:14:02Z</dcterms:modified>
</cp:coreProperties>
</file>

<file path=docProps/thumbnail.jpeg>
</file>